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49" r:id="rId7"/>
    <p:sldId id="430" r:id="rId8"/>
    <p:sldId id="443" r:id="rId9"/>
    <p:sldId id="444" r:id="rId10"/>
    <p:sldId id="450" r:id="rId11"/>
    <p:sldId id="458" r:id="rId12"/>
    <p:sldId id="459" r:id="rId13"/>
    <p:sldId id="258" r:id="rId14"/>
    <p:sldId id="259" r:id="rId15"/>
    <p:sldId id="260" r:id="rId16"/>
    <p:sldId id="261" r:id="rId17"/>
    <p:sldId id="263" r:id="rId18"/>
    <p:sldId id="262" r:id="rId19"/>
    <p:sldId id="265" r:id="rId20"/>
    <p:sldId id="446" r:id="rId21"/>
    <p:sldId id="447" r:id="rId22"/>
    <p:sldId id="448" r:id="rId23"/>
    <p:sldId id="451" r:id="rId24"/>
    <p:sldId id="453" r:id="rId25"/>
    <p:sldId id="445" r:id="rId26"/>
    <p:sldId id="414" r:id="rId27"/>
    <p:sldId id="423" r:id="rId28"/>
    <p:sldId id="424" r:id="rId29"/>
    <p:sldId id="425" r:id="rId30"/>
    <p:sldId id="426" r:id="rId31"/>
    <p:sldId id="427" r:id="rId32"/>
    <p:sldId id="452" r:id="rId33"/>
    <p:sldId id="454" r:id="rId34"/>
    <p:sldId id="455" r:id="rId35"/>
    <p:sldId id="456" r:id="rId36"/>
    <p:sldId id="457" r:id="rId37"/>
    <p:sldId id="428" r:id="rId38"/>
    <p:sldId id="429" r:id="rId39"/>
    <p:sldId id="431" r:id="rId40"/>
    <p:sldId id="435" r:id="rId41"/>
    <p:sldId id="432" r:id="rId42"/>
    <p:sldId id="433" r:id="rId43"/>
    <p:sldId id="434" r:id="rId44"/>
    <p:sldId id="44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5/23/2021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5/23/2021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1.png"/><Relationship Id="rId7" Type="http://schemas.openxmlformats.org/officeDocument/2006/relationships/image" Target="../media/image20.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19.pn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ambrsoft.com/TrigoCalc/Circles2/Circles2Tangent_.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26</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1736</TotalTime>
  <Words>4705</Words>
  <Application>Microsoft Office PowerPoint</Application>
  <PresentationFormat>Widescreen</PresentationFormat>
  <Paragraphs>488</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28</cp:revision>
  <dcterms:created xsi:type="dcterms:W3CDTF">2021-01-09T16:12:09Z</dcterms:created>
  <dcterms:modified xsi:type="dcterms:W3CDTF">2021-05-23T21:51:05Z</dcterms:modified>
</cp:coreProperties>
</file>